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73" r:id="rId8"/>
    <p:sldId id="274" r:id="rId9"/>
    <p:sldId id="275" r:id="rId10"/>
    <p:sldId id="263" r:id="rId11"/>
    <p:sldId id="277" r:id="rId12"/>
    <p:sldId id="264" r:id="rId13"/>
    <p:sldId id="265" r:id="rId14"/>
    <p:sldId id="278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6" r:id="rId23"/>
    <p:sldId id="279" r:id="rId24"/>
    <p:sldId id="280" r:id="rId25"/>
    <p:sldId id="281" r:id="rId26"/>
    <p:sldId id="282" r:id="rId27"/>
    <p:sldId id="284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5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42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A1871-31AA-43A2-AA29-4BE63BE897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84833F-2AAA-4032-AC5C-16903C8C4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C552C-EB4F-4951-85CA-F6C83E2AB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694F-48D5-4E7B-BA0D-91C794A54866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9EDC73-9D91-4417-8DC6-AAC63650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79420-5115-4E6E-8450-3340FE03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141EF-53A6-454B-A660-9275FF4CE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70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B4F60-286F-4B40-BFA9-0424E7D5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8A7629-9F00-456B-9A51-727014DAB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5470C-128D-4576-B7CF-7C04323D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694F-48D5-4E7B-BA0D-91C794A54866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E516DA-69D9-4573-8ED6-4C3BB970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09B370-469A-4A67-9485-81D163B2B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141EF-53A6-454B-A660-9275FF4CE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21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56E81A-A8F5-4482-AA64-CC5E1C1BC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0CB07B-6EB4-4EC4-AF92-12CF4D066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14AC1-6351-4278-B7F8-D0CDB07C6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694F-48D5-4E7B-BA0D-91C794A54866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974FB5-5299-41FE-A772-BAC649165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E059E-2188-417A-B369-038CC7413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141EF-53A6-454B-A660-9275FF4CE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233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A4567-00F7-42EB-8B90-E0079DFE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F0E91-A789-450A-9CCB-C7A425735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B904F-374D-4D8F-8FC6-0B749AA37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694F-48D5-4E7B-BA0D-91C794A54866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BB8B59-03F5-4BB6-949E-CA60AAA6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F30BB6-10BA-4B62-95E2-9763F233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141EF-53A6-454B-A660-9275FF4CE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55F01-C055-4F05-A20C-1009CF8D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1AED33-69AB-46F1-AEDE-C3DCBA2C2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F0E7B6-BA7D-449B-A1CE-99DB93041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694F-48D5-4E7B-BA0D-91C794A54866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155B1C-DCAB-40A8-B0C1-2766C096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C197D0-2464-4677-A0FA-78BB8E8B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141EF-53A6-454B-A660-9275FF4CE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75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8F881-BF53-49A0-B11E-57B16EC2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8EAB85-4E27-4EA4-8731-9EF1EA1F8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A63BFD-7C85-4884-A784-F8C41456F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34ACC2-2336-4573-B018-83D7A3EF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694F-48D5-4E7B-BA0D-91C794A54866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EF69-E9C8-4DDB-94B8-715AEED8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624CC7-6A61-4729-8507-749988FD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141EF-53A6-454B-A660-9275FF4CE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470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C6EA6-66FF-4327-94BF-2E8C725DB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92A24A-FDF2-430D-94D6-18AF4B43B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94B214-F321-45FA-BFAB-00B5B564F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C61694-C920-4DE1-8E63-FA0A5487B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4806C9-1F84-4D31-B541-FA352FF0A6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65DF3F-20F4-49A9-972E-F7743F78F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694F-48D5-4E7B-BA0D-91C794A54866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36FFC5-DE84-45D0-83A1-5325EFB1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475506-1F9D-4E36-B2A8-C7C31960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141EF-53A6-454B-A660-9275FF4CE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529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3D5EF-6E41-420B-965E-CB4A67E2B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9433A4-9A7E-4555-811C-74B457AF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694F-48D5-4E7B-BA0D-91C794A54866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B3E8AC-3681-44D1-A0D3-AABCFC0FF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51A233-82A5-4B18-9A73-0A29DE3D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141EF-53A6-454B-A660-9275FF4CE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858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526009-CF7F-421A-878A-7C48BDF31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694F-48D5-4E7B-BA0D-91C794A54866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0011A9-B025-4485-8704-CDAA95759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0048A1-5C69-415A-ACEE-92F91D820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141EF-53A6-454B-A660-9275FF4CE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304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9AFA9-028C-409D-8380-9183173D4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517133-9B32-4353-BF1A-FFA29A2E1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8BA0C9-CF6B-46DD-A2B4-E42062507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B7B2C3-F800-432D-9B00-5EAF7F422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694F-48D5-4E7B-BA0D-91C794A54866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FC9AD8-6E71-4FD7-BB30-0B45D273A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412E49-2D69-44FF-9644-052646F6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141EF-53A6-454B-A660-9275FF4CE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69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908E6-8412-4BFD-9292-20B46C0CB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969B05-9DE3-46EE-9855-0BDBB820E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D75E6F-64AD-45C8-A5BD-25F3BBD38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D0AEA9-8CF4-4658-985A-55388DDD8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694F-48D5-4E7B-BA0D-91C794A54866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E4144B-4E66-48B8-97A3-B5C726EF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9AEAD1-9F22-4622-9BCD-1000BB2B3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141EF-53A6-454B-A660-9275FF4CE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64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646BEC-4C0B-45A2-BC8C-D06BBE3BD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82919-9314-45D7-BDF4-F39A2BA73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079633-96CE-4E6A-9F8E-91CE57D76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1694F-48D5-4E7B-BA0D-91C794A54866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C90C0-846F-4D03-9D95-910EB2392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9B216-8126-4175-B450-1F240706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41EF-53A6-454B-A660-9275FF4CE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6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B5F76-3813-4564-9E91-2C16C1A18B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ambari</a:t>
            </a:r>
            <a:r>
              <a:rPr lang="ko-KR" altLang="en-US"/>
              <a:t>로 </a:t>
            </a:r>
            <a:r>
              <a:rPr lang="en-US" altLang="ko-KR"/>
              <a:t>HDP</a:t>
            </a:r>
            <a:r>
              <a:rPr lang="ko-KR" altLang="en-US"/>
              <a:t> 설치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6CC168-B341-4314-8C95-1526DBF56F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026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E9C697-D4BC-4D63-942A-E65BBD27E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69" y="0"/>
            <a:ext cx="9795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04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DD64E-A667-4E21-9101-33D5DF5D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ambari-agent manual</a:t>
            </a:r>
            <a:r>
              <a:rPr lang="ko-KR" altLang="en-US"/>
              <a:t> </a:t>
            </a:r>
            <a:r>
              <a:rPr lang="en-US" altLang="ko-KR"/>
              <a:t>installation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E47FA-734B-46C3-801B-9B7685536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Consolas" panose="020B0609020204030204" pitchFamily="49" charset="0"/>
              </a:rPr>
              <a:t>manual registration</a:t>
            </a:r>
            <a:r>
              <a:rPr lang="ko-KR" altLang="en-US">
                <a:latin typeface="Consolas" panose="020B0609020204030204" pitchFamily="49" charset="0"/>
              </a:rPr>
              <a:t>을 선택해서 각각의 호스트에 </a:t>
            </a:r>
            <a:r>
              <a:rPr lang="en-US" altLang="ko-KR">
                <a:latin typeface="Consolas" panose="020B0609020204030204" pitchFamily="49" charset="0"/>
              </a:rPr>
              <a:t>ambari-agent</a:t>
            </a:r>
            <a:r>
              <a:rPr lang="ko-KR" altLang="en-US">
                <a:latin typeface="Consolas" panose="020B0609020204030204" pitchFamily="49" charset="0"/>
              </a:rPr>
              <a:t>를 수동으로 설치해줘야함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400">
                <a:latin typeface="Consolas" panose="020B0609020204030204" pitchFamily="49" charset="0"/>
              </a:rPr>
              <a:t># wget http://ro-bucharest-repo.bigstepcloud.com/hortonworks-repos/ambari/centos7/2.7.3.0/ambari/ambari-agent-2.7.3.0-139.x86_64.rpm</a:t>
            </a:r>
          </a:p>
          <a:p>
            <a:pPr marL="0" indent="0">
              <a:buNone/>
            </a:pPr>
            <a:r>
              <a:rPr lang="en-US" altLang="ko-KR" sz="2400">
                <a:latin typeface="Consolas" panose="020B0609020204030204" pitchFamily="49" charset="0"/>
              </a:rPr>
              <a:t># rpm -Uvh ambari-agent-2.7.3.0-139.x86_64.rpm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365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AD45DE-7720-42AD-854E-AB9C65772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31" y="0"/>
            <a:ext cx="1069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2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6C0C7D-8869-44D3-A085-89FA87535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822" y="0"/>
            <a:ext cx="5542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75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B8EB2-1D14-47E7-8BF2-5ED99C6013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서비스 설치 선택은</a:t>
            </a:r>
            <a:br>
              <a:rPr lang="en-US" altLang="ko-KR"/>
            </a:br>
            <a:r>
              <a:rPr lang="ko-KR" altLang="en-US"/>
              <a:t>기본값 그대로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5CAEB1-C6D4-4AF0-9D6B-35CF8F09D8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필요한 서비스는 설치가 마무리된 이후에 설치</a:t>
            </a:r>
          </a:p>
        </p:txBody>
      </p:sp>
    </p:spTree>
    <p:extLst>
      <p:ext uri="{BB962C8B-B14F-4D97-AF65-F5344CB8AC3E}">
        <p14:creationId xmlns:p14="http://schemas.microsoft.com/office/powerpoint/2010/main" val="1742566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F4193A-77C2-4B76-A814-F8D7533B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04" y="0"/>
            <a:ext cx="10576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23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9A6C17-0D22-4391-89FB-6B96A19C9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9" y="0"/>
            <a:ext cx="11321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70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C0A9A2-3244-498C-B203-AC01D0F6D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9" y="0"/>
            <a:ext cx="11321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44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C7EE8E-C9CE-40D3-9F5F-739CB9C2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3" y="0"/>
            <a:ext cx="8805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86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23400D-1341-46FA-958A-79E9AEDD5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9" y="0"/>
            <a:ext cx="11321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32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867FA0-8D4A-43B8-97A4-4828E43F7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00" y="300719"/>
            <a:ext cx="10844200" cy="62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00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54092E-B99F-47B1-A252-BABA6025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45" y="0"/>
            <a:ext cx="8104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73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D9D1C1-D752-4FDD-8A5F-AD4927639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7" y="0"/>
            <a:ext cx="11122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42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14BD6-19FD-4185-8C27-94BFD1ED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Repositories</a:t>
            </a:r>
            <a:r>
              <a:rPr lang="ko-KR" altLang="en-US"/>
              <a:t>가 아래처럼 선택되었는지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8E18F5B-5651-4049-BED6-BDDAB7C9D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813" y="1825625"/>
            <a:ext cx="6274373" cy="435133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8ED8421-8BC9-4111-8005-BB2467721436}"/>
              </a:ext>
            </a:extLst>
          </p:cNvPr>
          <p:cNvSpPr/>
          <p:nvPr/>
        </p:nvSpPr>
        <p:spPr>
          <a:xfrm>
            <a:off x="4426527" y="3117273"/>
            <a:ext cx="4934041" cy="7689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792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FA0869-81B0-4FF2-BB16-3CABEFDF3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52"/>
            <a:ext cx="12192000" cy="57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49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EDE509-09F7-4BE6-869B-B676A5C53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52"/>
            <a:ext cx="12192000" cy="57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97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A60F79-82DB-459D-8DA2-D655FEF40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52"/>
            <a:ext cx="12192000" cy="57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6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60A1C1-E35B-4FDF-A118-CD32993A2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9" y="0"/>
            <a:ext cx="11321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72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DE495-A36E-4F17-9AFB-821028A6C3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설치 완료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D87D53-8D8A-4902-A44C-5A1B6BAAFD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497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0FA8B8-FCE5-42B2-903A-015E9CA62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52"/>
            <a:ext cx="12192000" cy="57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85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6D8C9C-DBAC-4E02-B9D8-13AE87DD9C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HDFS </a:t>
            </a:r>
            <a:r>
              <a:rPr lang="ko-KR" altLang="en-US"/>
              <a:t>서비스 설치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2B66D4-72C8-41F8-8B92-EAA01FA4D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391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FBF25B-1A85-4319-B809-735D67C9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52"/>
            <a:ext cx="12192000" cy="57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37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6BC298-012E-4D1D-88F8-A43A67B92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52"/>
            <a:ext cx="12192000" cy="57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44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C9CA98-0588-441B-A596-EAD7158D1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529"/>
            <a:ext cx="12192000" cy="578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65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893EB0-7315-47B3-9A51-EB94AF140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52"/>
            <a:ext cx="12192000" cy="57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78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4906E3-F91A-4C34-823B-8062EEEA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52"/>
            <a:ext cx="12192000" cy="57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5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88FC12-70D8-4F9C-BE62-E978B2AE9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52"/>
            <a:ext cx="12192000" cy="57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73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14EEDA-8ED2-436E-819A-8DD9DE07D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52"/>
            <a:ext cx="12192000" cy="57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36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A20BCA-BB98-44D4-9361-2CD412DFD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52"/>
            <a:ext cx="12192000" cy="57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03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7C52BE-BDCA-43C5-9021-B64BB2DE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52"/>
            <a:ext cx="12192000" cy="57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3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4C4633-2C58-4CE1-82DF-A73712007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244" y="0"/>
            <a:ext cx="9107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6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24333-C2A3-4278-9761-07940B127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에러난 서비스 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5F4B11-3F6E-481D-A375-4BF21EF9B6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076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CAC8E31-41ED-4353-AB54-E2D74E0D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9" y="0"/>
            <a:ext cx="11321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2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76151E-267D-4B59-B9BF-A9DB50F2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52"/>
            <a:ext cx="12192000" cy="57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17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392E50-ED47-4ADE-8445-4E7740CFC7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yarn</a:t>
            </a:r>
            <a:r>
              <a:rPr lang="ko-KR" altLang="en-US"/>
              <a:t> 설치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42BDC-B25F-42F5-BB17-909A4A8AF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6501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3DAC1B-4708-4C05-8A7E-1ABC62A7F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52"/>
            <a:ext cx="12192000" cy="57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13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62E9CC-A666-4268-BD70-9C2A3F0A4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003"/>
            <a:ext cx="12192000" cy="582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70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144B7D-BAF4-4ED5-AF8A-B6C9FB032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52"/>
            <a:ext cx="12192000" cy="57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39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2B0CE9-FC04-4E54-884E-29C75A5F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52"/>
            <a:ext cx="12192000" cy="57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0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0C2932-1B90-414F-BEBC-648F7905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52"/>
            <a:ext cx="12192000" cy="57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64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275622-5312-4A64-8719-3F16ABB1F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52"/>
            <a:ext cx="12192000" cy="57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26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3DF301-5096-4D8F-BDFC-B558F561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52"/>
            <a:ext cx="12192000" cy="57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43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A898BA-E6CB-44E4-8E39-3E9D87783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52"/>
            <a:ext cx="12192000" cy="57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56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749D19-6C37-49DC-80D1-801F3B0D1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089" y="0"/>
            <a:ext cx="41618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13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B152FE-07E6-486B-8021-BA4A5290C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52"/>
            <a:ext cx="12192000" cy="57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96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DA554A-4B0C-4552-8176-A1E38B896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582" y="0"/>
            <a:ext cx="7096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25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C29C2-143F-4648-A211-8D464248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반드시 아래처럼 설정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0C7C029-5059-47CD-A6E7-4554DDB0E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609" y="1825625"/>
            <a:ext cx="9292781" cy="4351338"/>
          </a:xfrm>
        </p:spPr>
      </p:pic>
    </p:spTree>
    <p:extLst>
      <p:ext uri="{BB962C8B-B14F-4D97-AF65-F5344CB8AC3E}">
        <p14:creationId xmlns:p14="http://schemas.microsoft.com/office/powerpoint/2010/main" val="356357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8F0D8-66FA-426A-BC45-9BC3255DD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Repo </a:t>
            </a:r>
            <a:r>
              <a:rPr lang="ko-KR" altLang="en-US"/>
              <a:t>설정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1453B4D-29F9-45AC-B698-261B4FCD4A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1700475"/>
              </p:ext>
            </p:extLst>
          </p:nvPr>
        </p:nvGraphicFramePr>
        <p:xfrm>
          <a:off x="838200" y="1825625"/>
          <a:ext cx="105156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764">
                  <a:extLst>
                    <a:ext uri="{9D8B030D-6E8A-4147-A177-3AD203B41FA5}">
                      <a16:colId xmlns:a16="http://schemas.microsoft.com/office/drawing/2014/main" val="2515622846"/>
                    </a:ext>
                  </a:extLst>
                </a:gridCol>
                <a:gridCol w="8111836">
                  <a:extLst>
                    <a:ext uri="{9D8B030D-6E8A-4147-A177-3AD203B41FA5}">
                      <a16:colId xmlns:a16="http://schemas.microsoft.com/office/drawing/2014/main" val="2057181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62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HDP 3.1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http://ro-bucharest-repo.bigstepcloud.com/hortonworks-repos/HDP/centos7/3.1.0.0/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9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HDP 3.1 GPL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http://ro-bucharest-repo.bigstepcloud.com/hortonworks-repos/HDP-GPL/centos7/3.1.0.0/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773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HDP 3.1 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http://ro-bucharest-repo.bigstepcloud.com/hortonworks-repos/HDP-UTILS/centos7/1.1.0.22/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05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CEF2F7-D8AB-4CB7-B046-1BF66720CAD8}"/>
              </a:ext>
            </a:extLst>
          </p:cNvPr>
          <p:cNvSpPr txBox="1"/>
          <p:nvPr/>
        </p:nvSpPr>
        <p:spPr>
          <a:xfrm>
            <a:off x="1797627" y="4883727"/>
            <a:ext cx="85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NOTE. </a:t>
            </a:r>
            <a:r>
              <a:rPr lang="ko-KR" altLang="en-US"/>
              <a:t>반드시 </a:t>
            </a:r>
            <a:r>
              <a:rPr lang="en-US" altLang="ko-KR"/>
              <a:t>Use Public Repository</a:t>
            </a:r>
            <a:r>
              <a:rPr lang="ko-KR" altLang="en-US"/>
              <a:t>를 선택할것</a:t>
            </a:r>
            <a:r>
              <a:rPr lang="en-US" altLang="ko-KR"/>
              <a:t>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093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AA8BC-FA29-43BB-A4B1-04F2D0BD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/etc/yum.repos.d/ambari.repo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7EB11B-42F0-4E69-9597-E1A7A2919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ko-KR"/>
              <a:t>[ambari-2.7.3.0]</a:t>
            </a:r>
          </a:p>
          <a:p>
            <a:pPr marL="0" indent="0">
              <a:buNone/>
            </a:pPr>
            <a:r>
              <a:rPr lang="en-US" altLang="ko-KR"/>
              <a:t>name=ambari Version - ambari-2.7.3.0</a:t>
            </a:r>
          </a:p>
          <a:p>
            <a:pPr marL="0" indent="0">
              <a:buNone/>
            </a:pPr>
            <a:r>
              <a:rPr lang="en-US" altLang="ko-KR"/>
              <a:t>baseurl=http://ro-bucharest-repo.bigstepcloud.com/hortonworks-repos/ambari/centos7/2.7.3.0/</a:t>
            </a:r>
          </a:p>
          <a:p>
            <a:pPr marL="0" indent="0">
              <a:buNone/>
            </a:pPr>
            <a:r>
              <a:rPr lang="en-US" altLang="ko-KR"/>
              <a:t>gpgcheck=0</a:t>
            </a:r>
          </a:p>
          <a:p>
            <a:pPr marL="0" indent="0">
              <a:buNone/>
            </a:pPr>
            <a:r>
              <a:rPr lang="en-US" altLang="ko-KR"/>
              <a:t>enabled=1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/>
              <a:t>[HDP-3.1.0.0]</a:t>
            </a:r>
          </a:p>
          <a:p>
            <a:pPr marL="0" indent="0">
              <a:buNone/>
            </a:pPr>
            <a:r>
              <a:rPr lang="en-US" altLang="ko-KR"/>
              <a:t>name=HDP Version - 3.1.0.0</a:t>
            </a:r>
          </a:p>
          <a:p>
            <a:pPr marL="0" indent="0">
              <a:buNone/>
            </a:pPr>
            <a:r>
              <a:rPr lang="en-US" altLang="ko-KR"/>
              <a:t>baseurl=http://ro-bucharest-repo.bigstepcloud.com/hortonworks-repos/HDP/centos7/3.1.0.0/</a:t>
            </a:r>
          </a:p>
          <a:p>
            <a:pPr marL="0" indent="0">
              <a:buNone/>
            </a:pPr>
            <a:r>
              <a:rPr lang="en-US" altLang="ko-KR"/>
              <a:t>gpgcheck=0</a:t>
            </a:r>
          </a:p>
          <a:p>
            <a:pPr marL="0" indent="0">
              <a:buNone/>
            </a:pPr>
            <a:r>
              <a:rPr lang="en-US" altLang="ko-KR"/>
              <a:t>enabled=1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/>
              <a:t>[HDP-GPL-3.1.0.0]</a:t>
            </a:r>
          </a:p>
          <a:p>
            <a:pPr marL="0" indent="0">
              <a:buNone/>
            </a:pPr>
            <a:r>
              <a:rPr lang="en-US" altLang="ko-KR"/>
              <a:t>name=HDP-GPL Version - 3.1.0.0</a:t>
            </a:r>
          </a:p>
          <a:p>
            <a:pPr marL="0" indent="0">
              <a:buNone/>
            </a:pPr>
            <a:r>
              <a:rPr lang="en-US" altLang="ko-KR"/>
              <a:t>baseurl=http://ro-bucharest-repo.bigstepcloud.com/hortonworks-repos/HDP-GPL/centos7/3.1.0.0/</a:t>
            </a:r>
          </a:p>
          <a:p>
            <a:pPr marL="0" indent="0">
              <a:buNone/>
            </a:pPr>
            <a:r>
              <a:rPr lang="en-US" altLang="ko-KR"/>
              <a:t>gpgcheck=0</a:t>
            </a:r>
          </a:p>
          <a:p>
            <a:pPr marL="0" indent="0">
              <a:buNone/>
            </a:pPr>
            <a:r>
              <a:rPr lang="en-US" altLang="ko-KR"/>
              <a:t>enabled=1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/>
              <a:t>[HDP-UTILS-1.1.0.22]</a:t>
            </a:r>
          </a:p>
          <a:p>
            <a:pPr marL="0" indent="0">
              <a:buNone/>
            </a:pPr>
            <a:r>
              <a:rPr lang="en-US" altLang="ko-KR"/>
              <a:t>name=HDP-UTILS Version - 1.1.0.22</a:t>
            </a:r>
          </a:p>
          <a:p>
            <a:pPr marL="0" indent="0">
              <a:buNone/>
            </a:pPr>
            <a:r>
              <a:rPr lang="en-US" altLang="ko-KR"/>
              <a:t>baseurl=http://ro-bucharest-repo.bigstepcloud.com/hortonworks-repos/HDP-UTILS/centos7/1.1.0.22/</a:t>
            </a:r>
          </a:p>
          <a:p>
            <a:pPr marL="0" indent="0">
              <a:buNone/>
            </a:pPr>
            <a:r>
              <a:rPr lang="en-US" altLang="ko-KR"/>
              <a:t>gpgcheck=0</a:t>
            </a:r>
          </a:p>
          <a:p>
            <a:pPr marL="0" indent="0">
              <a:buNone/>
            </a:pPr>
            <a:r>
              <a:rPr lang="en-US" altLang="ko-KR"/>
              <a:t>enabled=1</a:t>
            </a:r>
          </a:p>
          <a:p>
            <a:pPr marL="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750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8955</TotalTime>
  <Words>278</Words>
  <Application>Microsoft Office PowerPoint</Application>
  <PresentationFormat>와이드스크린</PresentationFormat>
  <Paragraphs>48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4" baseType="lpstr">
      <vt:lpstr>맑은 고딕</vt:lpstr>
      <vt:lpstr>Arial</vt:lpstr>
      <vt:lpstr>Consolas</vt:lpstr>
      <vt:lpstr>Office 테마</vt:lpstr>
      <vt:lpstr>ambari로 HDP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반드시 아래처럼 설정</vt:lpstr>
      <vt:lpstr>Repo 설정</vt:lpstr>
      <vt:lpstr>/etc/yum.repos.d/ambari.repo</vt:lpstr>
      <vt:lpstr>PowerPoint 프레젠테이션</vt:lpstr>
      <vt:lpstr>ambari-agent manual installation</vt:lpstr>
      <vt:lpstr>PowerPoint 프레젠테이션</vt:lpstr>
      <vt:lpstr>PowerPoint 프레젠테이션</vt:lpstr>
      <vt:lpstr>서비스 설치 선택은 기본값 그대로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Repositories가 아래처럼 선택되었는지 확인</vt:lpstr>
      <vt:lpstr>PowerPoint 프레젠테이션</vt:lpstr>
      <vt:lpstr>PowerPoint 프레젠테이션</vt:lpstr>
      <vt:lpstr>PowerPoint 프레젠테이션</vt:lpstr>
      <vt:lpstr>PowerPoint 프레젠테이션</vt:lpstr>
      <vt:lpstr>설치 완료</vt:lpstr>
      <vt:lpstr>PowerPoint 프레젠테이션</vt:lpstr>
      <vt:lpstr>HDFS 서비스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에러난 서비스 시작</vt:lpstr>
      <vt:lpstr>PowerPoint 프레젠테이션</vt:lpstr>
      <vt:lpstr>yarn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JunYong</dc:creator>
  <cp:lastModifiedBy>Park JunYong</cp:lastModifiedBy>
  <cp:revision>17</cp:revision>
  <dcterms:created xsi:type="dcterms:W3CDTF">2021-02-16T05:58:36Z</dcterms:created>
  <dcterms:modified xsi:type="dcterms:W3CDTF">2021-02-22T11:17:27Z</dcterms:modified>
</cp:coreProperties>
</file>